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A6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677DE1-3451-464A-8F70-8BA39FCAD2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9D92859-FE17-4BC6-91D6-1861239508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46AD26-DEC1-47B9-A1C8-CE4167D4A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136B-0457-4EA1-8BD6-DBD1F015D37D}" type="datetimeFigureOut">
              <a:rPr lang="es-CL" smtClean="0"/>
              <a:t>17-06-2021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3283A9-B8CC-49A8-B2ED-02AEF935C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1CF36C-47A9-4E82-9B8E-62280C40E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0F78-10A3-48FE-A244-6CE174EDBF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478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F6FD23-7D6C-49EF-8E28-0BE374198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EF7C284-5E42-432C-941F-C23754231C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892D33-09FF-4BC4-9CF5-112B89F97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136B-0457-4EA1-8BD6-DBD1F015D37D}" type="datetimeFigureOut">
              <a:rPr lang="es-CL" smtClean="0"/>
              <a:t>17-06-2021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D84EA3-3EE4-4C66-A903-234D912D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76EDE3-3128-4DF7-99CE-D4E04931D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0F78-10A3-48FE-A244-6CE174EDBF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4446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1F24BCA-3D35-470A-A91A-5516F92B92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9E58ABC-AABF-438E-9071-D1AAE8691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C221B8-81B5-4342-86E3-7C2D92462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136B-0457-4EA1-8BD6-DBD1F015D37D}" type="datetimeFigureOut">
              <a:rPr lang="es-CL" smtClean="0"/>
              <a:t>17-06-2021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BE6866-EBA3-4B20-BE5A-BA0C9B4EF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25FD84-0C44-4A59-B560-014483D6A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0F78-10A3-48FE-A244-6CE174EDBF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713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8197D8-2097-413C-9C99-7D73FF961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334517-144C-48FF-AA6C-41B8472C1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9DB058-6DB1-42C4-8E44-E69B666A3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136B-0457-4EA1-8BD6-DBD1F015D37D}" type="datetimeFigureOut">
              <a:rPr lang="es-CL" smtClean="0"/>
              <a:t>17-06-2021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758A88-AE2F-479F-A201-CFBB6DC8C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7F5361-3F7A-4215-9E15-93CD0406E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0F78-10A3-48FE-A244-6CE174EDBF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2723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DC07D8-068C-437D-9C32-885495331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7EA65F-D712-4AC1-A33A-1F0B619CF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E44641-F73A-49F1-B363-6A63985D5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136B-0457-4EA1-8BD6-DBD1F015D37D}" type="datetimeFigureOut">
              <a:rPr lang="es-CL" smtClean="0"/>
              <a:t>17-06-2021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9B1038-4ADF-4BA3-B5B3-8FEC083DF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9A0BEF-69DD-40E8-990F-D68CC9F0D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0F78-10A3-48FE-A244-6CE174EDBF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61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BD5A4-169D-4345-A3EA-7869617A8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A11392B-88BB-4C3F-9BE7-BB07628BDE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D645D8B-6DCE-404D-945E-B1133434E6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9CE141-7EE6-44EB-8EEB-DF26240A4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136B-0457-4EA1-8BD6-DBD1F015D37D}" type="datetimeFigureOut">
              <a:rPr lang="es-CL" smtClean="0"/>
              <a:t>17-06-2021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F21085-8927-4A49-9EF5-BAFB56517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5A5E81F-DE4C-41FA-B152-B0563C3A0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0F78-10A3-48FE-A244-6CE174EDBF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716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2DF99F-ECDD-4744-B0BD-9F94D4364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0311A24-A950-4ECD-BA86-8FB054A58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A025AB6-5003-48B7-A9BE-4CE996B92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69545BD-E60A-448E-8946-19E08DC37E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02B63A-A603-4900-8861-7557C5EAF4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D5FD9CE-A4D1-4753-BBF7-4C19FAF52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136B-0457-4EA1-8BD6-DBD1F015D37D}" type="datetimeFigureOut">
              <a:rPr lang="es-CL" smtClean="0"/>
              <a:t>17-06-2021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F3195FF-A89D-4131-A35D-6B73C50FB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C06A42C-9D59-4049-AB42-F708D5A0A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0F78-10A3-48FE-A244-6CE174EDBF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510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7D7C28-8A91-4765-89DF-094DC88C3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5AB674-22F9-465A-AAA6-8A24CAAAE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136B-0457-4EA1-8BD6-DBD1F015D37D}" type="datetimeFigureOut">
              <a:rPr lang="es-CL" smtClean="0"/>
              <a:t>17-06-2021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A7FFF67-E974-4292-9B95-F1008A2F1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DBDC925-F1DB-4134-83E6-6BE1042D4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0F78-10A3-48FE-A244-6CE174EDBF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89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B847D87-2155-4DDD-A756-FF391C323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136B-0457-4EA1-8BD6-DBD1F015D37D}" type="datetimeFigureOut">
              <a:rPr lang="es-CL" smtClean="0"/>
              <a:t>17-06-2021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525DB97-8171-4FAF-ACEE-3169AAFCA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9AF96C5-2B27-4A0E-8324-9814B8CA3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0F78-10A3-48FE-A244-6CE174EDBF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3907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77E35F-DE6D-48C5-86F5-6F42B2D97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ECAF42-A5E7-4E40-BB70-0D7DF29EE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0E2929F-2EBA-4C98-9E17-3100829546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6DF337C-3EC7-4AFF-9C18-7D51D2578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136B-0457-4EA1-8BD6-DBD1F015D37D}" type="datetimeFigureOut">
              <a:rPr lang="es-CL" smtClean="0"/>
              <a:t>17-06-2021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A4983FD-8702-47E3-B67F-CDC56B7AD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79523B-14D1-45E8-B817-D36853090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0F78-10A3-48FE-A244-6CE174EDBF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3931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54C7D6-91AB-4B29-B5A4-2C35C717C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CF69AF6-0AC0-40E1-9FA7-59573075C0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4E48053-95FE-4C0F-B8E6-63EC5F9A5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EDDC64-2DB2-4EED-BDF4-42D0C7F3B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136B-0457-4EA1-8BD6-DBD1F015D37D}" type="datetimeFigureOut">
              <a:rPr lang="es-CL" smtClean="0"/>
              <a:t>17-06-2021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2C92E00-D2F8-4BBB-813F-0F9E3C3FD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80F00-7A6F-46BB-9452-1D0E7B746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70F78-10A3-48FE-A244-6CE174EDBF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054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7B71895-07EA-4D7F-ACCF-9B2C249AF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60FC4E-95F9-4B8E-AB71-460B06C55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3EFA48-C126-4190-ACE4-4B91491086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7136B-0457-4EA1-8BD6-DBD1F015D37D}" type="datetimeFigureOut">
              <a:rPr lang="es-CL" smtClean="0"/>
              <a:t>17-06-2021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BEE4AE-4EDD-43ED-8ECB-056B6F6B54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9258AC-73F3-4B09-B272-4166AD59C0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70F78-10A3-48FE-A244-6CE174EDBF1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1654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310 nuevos casos de Covid 19 se reportan hoy en nuestra región. - El  Rancagüino">
            <a:extLst>
              <a:ext uri="{FF2B5EF4-FFF2-40B4-BE49-F238E27FC236}">
                <a16:creationId xmlns:a16="http://schemas.microsoft.com/office/drawing/2014/main" id="{32D5AE16-87C5-4F45-A4CE-2971C1D0E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1784"/>
            <a:ext cx="12192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F12534A7-B2AC-4ED8-8295-C32F59B97EA9}"/>
              </a:ext>
            </a:extLst>
          </p:cNvPr>
          <p:cNvSpPr txBox="1"/>
          <p:nvPr/>
        </p:nvSpPr>
        <p:spPr>
          <a:xfrm>
            <a:off x="2373875" y="474349"/>
            <a:ext cx="96492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AVANCE PROGRAMA DE VACUNACION COVID-19</a:t>
            </a:r>
          </a:p>
          <a:p>
            <a:r>
              <a:rPr lang="es-CL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MINERA LAS CENIZAS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0D99FFB-2E99-4C56-AF6A-ECD33D650B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666" y="4678998"/>
            <a:ext cx="6781854" cy="1593535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A090FF71-2650-4B20-99DA-57A9785ED040}"/>
              </a:ext>
            </a:extLst>
          </p:cNvPr>
          <p:cNvSpPr txBox="1"/>
          <p:nvPr/>
        </p:nvSpPr>
        <p:spPr>
          <a:xfrm>
            <a:off x="5764613" y="3084481"/>
            <a:ext cx="55306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17 DE JUNIO 2021</a:t>
            </a:r>
            <a:endParaRPr lang="es-CL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6624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éactivation, rechute, réinfection : la Covid-19 peut-elle revenir ?">
            <a:extLst>
              <a:ext uri="{FF2B5EF4-FFF2-40B4-BE49-F238E27FC236}">
                <a16:creationId xmlns:a16="http://schemas.microsoft.com/office/drawing/2014/main" id="{89A95D16-B17F-4A1F-AA5D-F056E9109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ítulo 3">
            <a:extLst>
              <a:ext uri="{FF2B5EF4-FFF2-40B4-BE49-F238E27FC236}">
                <a16:creationId xmlns:a16="http://schemas.microsoft.com/office/drawing/2014/main" id="{A0A30654-78F2-43EC-AF68-6695B0E21EB9}"/>
              </a:ext>
            </a:extLst>
          </p:cNvPr>
          <p:cNvSpPr txBox="1">
            <a:spLocks/>
          </p:cNvSpPr>
          <p:nvPr/>
        </p:nvSpPr>
        <p:spPr>
          <a:xfrm>
            <a:off x="5336763" y="-10107"/>
            <a:ext cx="6287767" cy="38002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b="1" dirty="0">
              <a:latin typeface="Avenir Next Condensed" charset="0"/>
              <a:ea typeface="Avenir Next Condensed" charset="0"/>
              <a:cs typeface="Avenir Next Condensed" charset="0"/>
            </a:endParaRPr>
          </a:p>
          <a:p>
            <a:pPr algn="r"/>
            <a:r>
              <a:rPr lang="es-CL" sz="5500" b="1" dirty="0">
                <a:solidFill>
                  <a:schemeClr val="bg1"/>
                </a:solidFill>
                <a:latin typeface="Avenir Next Condensed" charset="0"/>
                <a:ea typeface="Avenir Next Condensed" charset="0"/>
                <a:cs typeface="Avenir Next Condensed" charset="0"/>
              </a:rPr>
              <a:t> </a:t>
            </a:r>
            <a:endParaRPr lang="es-CL" sz="5500" b="1" i="1" dirty="0">
              <a:solidFill>
                <a:schemeClr val="bg1"/>
              </a:solidFill>
              <a:latin typeface="Avenir Next Condensed" charset="0"/>
              <a:ea typeface="Avenir Next Condensed" charset="0"/>
              <a:cs typeface="Avenir Next Condensed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4C31577-9EE5-4756-ADF5-7944FC11CAB1}"/>
              </a:ext>
            </a:extLst>
          </p:cNvPr>
          <p:cNvSpPr txBox="1"/>
          <p:nvPr/>
        </p:nvSpPr>
        <p:spPr>
          <a:xfrm>
            <a:off x="73794" y="2582357"/>
            <a:ext cx="49541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dirty="0"/>
              <a:t>                                              </a:t>
            </a:r>
            <a:endParaRPr lang="es-CL" sz="4800" dirty="0"/>
          </a:p>
        </p:txBody>
      </p:sp>
      <p:pic>
        <p:nvPicPr>
          <p:cNvPr id="38" name="Imagen 37">
            <a:extLst>
              <a:ext uri="{FF2B5EF4-FFF2-40B4-BE49-F238E27FC236}">
                <a16:creationId xmlns:a16="http://schemas.microsoft.com/office/drawing/2014/main" id="{987A02DA-937E-4178-828D-3CFC42370F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0" y="59861"/>
            <a:ext cx="3731085" cy="876694"/>
          </a:xfrm>
          <a:prstGeom prst="rect">
            <a:avLst/>
          </a:prstGeom>
        </p:spPr>
      </p:pic>
      <p:sp>
        <p:nvSpPr>
          <p:cNvPr id="50" name="CuadroTexto 49">
            <a:extLst>
              <a:ext uri="{FF2B5EF4-FFF2-40B4-BE49-F238E27FC236}">
                <a16:creationId xmlns:a16="http://schemas.microsoft.com/office/drawing/2014/main" id="{D3E1D668-1DF3-4669-BD80-6C82985A4D8C}"/>
              </a:ext>
            </a:extLst>
          </p:cNvPr>
          <p:cNvSpPr txBox="1"/>
          <p:nvPr/>
        </p:nvSpPr>
        <p:spPr>
          <a:xfrm>
            <a:off x="8674443" y="6037218"/>
            <a:ext cx="3247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 17  DE JUNIO 2021</a:t>
            </a:r>
            <a:endParaRPr lang="es-CL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DBDC648C-2D88-4A47-82F2-D6B1F0D036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069238"/>
              </p:ext>
            </p:extLst>
          </p:nvPr>
        </p:nvGraphicFramePr>
        <p:xfrm>
          <a:off x="7141046" y="116680"/>
          <a:ext cx="4673600" cy="11190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3600">
                  <a:extLst>
                    <a:ext uri="{9D8B030D-6E8A-4147-A177-3AD203B41FA5}">
                      <a16:colId xmlns:a16="http://schemas.microsoft.com/office/drawing/2014/main" val="4104244661"/>
                    </a:ext>
                  </a:extLst>
                </a:gridCol>
              </a:tblGrid>
              <a:tr h="481158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>
                          <a:solidFill>
                            <a:srgbClr val="F1A60F"/>
                          </a:solidFill>
                          <a:effectLst/>
                        </a:rPr>
                        <a:t>AVANCE PROGRAMA DE VACUNACION COVID-19 </a:t>
                      </a:r>
                      <a:r>
                        <a:rPr lang="es-CL" sz="1000" dirty="0">
                          <a:solidFill>
                            <a:srgbClr val="F1A60F"/>
                          </a:solidFill>
                          <a:effectLst/>
                        </a:rPr>
                        <a:t> </a:t>
                      </a:r>
                      <a:endParaRPr lang="es-CL" sz="1100" dirty="0">
                        <a:solidFill>
                          <a:srgbClr val="F1A60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858377035"/>
                  </a:ext>
                </a:extLst>
              </a:tr>
              <a:tr h="509461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>
                          <a:solidFill>
                            <a:srgbClr val="FFC000"/>
                          </a:solidFill>
                          <a:effectLst/>
                        </a:rPr>
                        <a:t>PERSONAL MINERA LAS CENIZAS</a:t>
                      </a:r>
                      <a:endParaRPr lang="es-CL" sz="2000" dirty="0">
                        <a:solidFill>
                          <a:srgbClr val="FFC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61059203"/>
                  </a:ext>
                </a:extLst>
              </a:tr>
            </a:tbl>
          </a:graphicData>
        </a:graphic>
      </p:graphicFrame>
      <p:graphicFrame>
        <p:nvGraphicFramePr>
          <p:cNvPr id="12" name="Tabla 11">
            <a:extLst>
              <a:ext uri="{FF2B5EF4-FFF2-40B4-BE49-F238E27FC236}">
                <a16:creationId xmlns:a16="http://schemas.microsoft.com/office/drawing/2014/main" id="{6479AA30-CA4B-4684-BE63-012840B519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150493"/>
              </p:ext>
            </p:extLst>
          </p:nvPr>
        </p:nvGraphicFramePr>
        <p:xfrm>
          <a:off x="1779496" y="1308528"/>
          <a:ext cx="8585200" cy="4415859"/>
        </p:xfrm>
        <a:graphic>
          <a:graphicData uri="http://schemas.openxmlformats.org/drawingml/2006/table">
            <a:tbl>
              <a:tblPr/>
              <a:tblGrid>
                <a:gridCol w="2308311">
                  <a:extLst>
                    <a:ext uri="{9D8B030D-6E8A-4147-A177-3AD203B41FA5}">
                      <a16:colId xmlns:a16="http://schemas.microsoft.com/office/drawing/2014/main" val="4136481767"/>
                    </a:ext>
                  </a:extLst>
                </a:gridCol>
                <a:gridCol w="1571588">
                  <a:extLst>
                    <a:ext uri="{9D8B030D-6E8A-4147-A177-3AD203B41FA5}">
                      <a16:colId xmlns:a16="http://schemas.microsoft.com/office/drawing/2014/main" val="405046388"/>
                    </a:ext>
                  </a:extLst>
                </a:gridCol>
                <a:gridCol w="1408670">
                  <a:extLst>
                    <a:ext uri="{9D8B030D-6E8A-4147-A177-3AD203B41FA5}">
                      <a16:colId xmlns:a16="http://schemas.microsoft.com/office/drawing/2014/main" val="247144061"/>
                    </a:ext>
                  </a:extLst>
                </a:gridCol>
                <a:gridCol w="1499323">
                  <a:extLst>
                    <a:ext uri="{9D8B030D-6E8A-4147-A177-3AD203B41FA5}">
                      <a16:colId xmlns:a16="http://schemas.microsoft.com/office/drawing/2014/main" val="3487128341"/>
                    </a:ext>
                  </a:extLst>
                </a:gridCol>
                <a:gridCol w="1797308">
                  <a:extLst>
                    <a:ext uri="{9D8B030D-6E8A-4147-A177-3AD203B41FA5}">
                      <a16:colId xmlns:a16="http://schemas.microsoft.com/office/drawing/2014/main" val="963639519"/>
                    </a:ext>
                  </a:extLst>
                </a:gridCol>
              </a:tblGrid>
              <a:tr h="6308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CL" sz="3200" b="1" i="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Light" panose="020B0304020202020204" pitchFamily="34" charset="0"/>
                        </a:rPr>
                        <a:t>Faena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L" sz="3600" b="1" i="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Light" panose="020B0304020202020204" pitchFamily="34" charset="0"/>
                        </a:rPr>
                        <a:t>Población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596210"/>
                  </a:ext>
                </a:extLst>
              </a:tr>
              <a:tr h="63083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3200" b="1" i="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Light" panose="020B0304020202020204" pitchFamily="34" charset="0"/>
                        </a:rPr>
                        <a:t>Primera dosis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2800" b="1" i="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Light" panose="020B0304020202020204" pitchFamily="34" charset="0"/>
                        </a:rPr>
                        <a:t>Vacunada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7207639"/>
                  </a:ext>
                </a:extLst>
              </a:tr>
              <a:tr h="630837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800" b="1" i="0" u="none" strike="noStrike" dirty="0">
                          <a:solidFill>
                            <a:srgbClr val="FFC000"/>
                          </a:solidFill>
                          <a:effectLst/>
                          <a:latin typeface="Arial Nova Light" panose="020B0304020202020204" pitchFamily="34" charset="0"/>
                        </a:rPr>
                        <a:t>A Vacunar (1)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L" sz="2400" b="1" i="0" u="none" strike="noStrike" kern="120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Light" panose="020B0304020202020204" pitchFamily="34" charset="0"/>
                          <a:ea typeface="+mn-ea"/>
                          <a:cs typeface="+mn-cs"/>
                        </a:rPr>
                        <a:t>Vacunada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L" sz="3200" b="1" i="0" u="none" strike="noStrike" kern="120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Light" panose="020B030402020202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CL" sz="2400" b="1" i="0" u="none" strike="noStrike" kern="120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Light" panose="020B0304020202020204" pitchFamily="34" charset="0"/>
                          <a:ea typeface="+mn-ea"/>
                          <a:cs typeface="+mn-cs"/>
                        </a:rPr>
                        <a:t>2a dosis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928828"/>
                  </a:ext>
                </a:extLst>
              </a:tr>
              <a:tr h="6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3200" b="0" i="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Light" panose="020B0304020202020204" pitchFamily="34" charset="0"/>
                        </a:rPr>
                        <a:t>Taltal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0" b="0" i="0" u="none" strike="noStrike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Light" panose="020B0304020202020204" pitchFamily="34" charset="0"/>
                        </a:rPr>
                        <a:t>391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0" b="0" i="0" u="none" strike="noStrike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Light" panose="020B0304020202020204" pitchFamily="34" charset="0"/>
                        </a:rPr>
                        <a:t>250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0" b="0" i="0" u="none" strike="noStrike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Light" panose="020B0304020202020204" pitchFamily="34" charset="0"/>
                        </a:rPr>
                        <a:t>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0" b="0" i="0" u="none" strike="noStrike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Light" panose="020B0304020202020204" pitchFamily="34" charset="0"/>
                        </a:rPr>
                        <a:t>179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776687"/>
                  </a:ext>
                </a:extLst>
              </a:tr>
              <a:tr h="6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3200" b="0" i="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Light" panose="020B0304020202020204" pitchFamily="34" charset="0"/>
                        </a:rPr>
                        <a:t>Cabildo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0" b="0" i="0" u="none" strike="noStrike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Light" panose="020B0304020202020204" pitchFamily="34" charset="0"/>
                        </a:rPr>
                        <a:t>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0" b="0" i="0" u="none" strike="noStrike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Light" panose="020B0304020202020204" pitchFamily="34" charset="0"/>
                        </a:rPr>
                        <a:t>163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0" b="0" i="0" u="none" strike="noStrike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Light" panose="020B0304020202020204" pitchFamily="34" charset="0"/>
                        </a:rPr>
                        <a:t>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0" b="0" i="0" u="none" strike="noStrike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Light" panose="020B0304020202020204" pitchFamily="34" charset="0"/>
                        </a:rPr>
                        <a:t> 115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110706"/>
                  </a:ext>
                </a:extLst>
              </a:tr>
              <a:tr h="6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3200" b="0" i="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Light" panose="020B0304020202020204" pitchFamily="34" charset="0"/>
                        </a:rPr>
                        <a:t>Santiago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0" b="0" i="0" u="none" strike="noStrike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Light" panose="020B0304020202020204" pitchFamily="34" charset="0"/>
                        </a:rPr>
                        <a:t> 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0" b="0" i="0" u="none" strike="noStrike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Light" panose="020B0304020202020204" pitchFamily="34" charset="0"/>
                        </a:rPr>
                        <a:t>  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0" b="0" i="0" u="none" strike="noStrike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Light" panose="020B03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0" b="0" i="0" u="none" strike="noStrike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Light" panose="020B0304020202020204" pitchFamily="34" charset="0"/>
                        </a:rPr>
                        <a:t>   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288855"/>
                  </a:ext>
                </a:extLst>
              </a:tr>
              <a:tr h="6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3200" b="0" i="0" u="none" strike="noStrike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Light" panose="020B03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0" b="1" i="0" u="none" strike="noStrike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Light" panose="020B0304020202020204" pitchFamily="34" charset="0"/>
                        </a:rPr>
                        <a:t>627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0" b="1" i="0" u="none" strike="noStrike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Light" panose="020B0304020202020204" pitchFamily="34" charset="0"/>
                        </a:rPr>
                        <a:t>460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0" b="1" i="0" u="none" strike="noStrike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Light" panose="020B0304020202020204" pitchFamily="34" charset="0"/>
                        </a:rPr>
                        <a:t>73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4000" b="1" i="0" u="none" strike="noStrike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ova Light" panose="020B0304020202020204" pitchFamily="34" charset="0"/>
                        </a:rPr>
                        <a:t>335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597385"/>
                  </a:ext>
                </a:extLst>
              </a:tr>
            </a:tbl>
          </a:graphicData>
        </a:graphic>
      </p:graphicFrame>
      <p:sp>
        <p:nvSpPr>
          <p:cNvPr id="31" name="CuadroTexto 30">
            <a:extLst>
              <a:ext uri="{FF2B5EF4-FFF2-40B4-BE49-F238E27FC236}">
                <a16:creationId xmlns:a16="http://schemas.microsoft.com/office/drawing/2014/main" id="{FB3AA031-DFED-47E7-B15B-007017C52388}"/>
              </a:ext>
            </a:extLst>
          </p:cNvPr>
          <p:cNvSpPr txBox="1"/>
          <p:nvPr/>
        </p:nvSpPr>
        <p:spPr>
          <a:xfrm>
            <a:off x="1779496" y="6037218"/>
            <a:ext cx="6894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Población a vacunar de acuerdo a Programa </a:t>
            </a:r>
            <a:r>
              <a:rPr lang="es-CL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Minsal</a:t>
            </a:r>
            <a:r>
              <a:rPr lang="es-CL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Informe RRHH </a:t>
            </a:r>
          </a:p>
        </p:txBody>
      </p:sp>
    </p:spTree>
    <p:extLst>
      <p:ext uri="{BB962C8B-B14F-4D97-AF65-F5344CB8AC3E}">
        <p14:creationId xmlns:p14="http://schemas.microsoft.com/office/powerpoint/2010/main" val="36090332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82</Words>
  <Application>Microsoft Office PowerPoint</Application>
  <PresentationFormat>Panorámica</PresentationFormat>
  <Paragraphs>38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Arial Nova Light</vt:lpstr>
      <vt:lpstr>Avenir Next Condensed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FJELT  INVERSIONES SPA</dc:creator>
  <cp:lastModifiedBy>comunicaciones cenizas</cp:lastModifiedBy>
  <cp:revision>33</cp:revision>
  <dcterms:created xsi:type="dcterms:W3CDTF">2021-04-12T22:21:33Z</dcterms:created>
  <dcterms:modified xsi:type="dcterms:W3CDTF">2021-06-17T22:19:14Z</dcterms:modified>
</cp:coreProperties>
</file>